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1"/>
    <p:restoredTop sz="94595"/>
  </p:normalViewPr>
  <p:slideViewPr>
    <p:cSldViewPr snapToGrid="0" snapToObjects="1">
      <p:cViewPr varScale="1">
        <p:scale>
          <a:sx n="100" d="100"/>
          <a:sy n="100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64CA1-7E84-B041-91B3-7062646FE92B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050D9-CF67-5943-ADE4-B83B6524E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4" Type="http://schemas.openxmlformats.org/officeDocument/2006/relationships/image" Target="../media/image51.tiff"/><Relationship Id="rId5" Type="http://schemas.openxmlformats.org/officeDocument/2006/relationships/image" Target="../media/image5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5" Type="http://schemas.openxmlformats.org/officeDocument/2006/relationships/image" Target="../media/image5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5" Type="http://schemas.openxmlformats.org/officeDocument/2006/relationships/image" Target="../media/image6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67.tiff"/><Relationship Id="rId5" Type="http://schemas.openxmlformats.org/officeDocument/2006/relationships/image" Target="../media/image6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4" Type="http://schemas.openxmlformats.org/officeDocument/2006/relationships/image" Target="../media/image71.tiff"/><Relationship Id="rId5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4" Type="http://schemas.openxmlformats.org/officeDocument/2006/relationships/image" Target="../media/image79.tiff"/><Relationship Id="rId5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83.tiff"/><Relationship Id="rId5" Type="http://schemas.openxmlformats.org/officeDocument/2006/relationships/image" Target="../media/image8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4" Type="http://schemas.openxmlformats.org/officeDocument/2006/relationships/image" Target="../media/image87.tiff"/><Relationship Id="rId5" Type="http://schemas.openxmlformats.org/officeDocument/2006/relationships/image" Target="../media/image8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4" Type="http://schemas.openxmlformats.org/officeDocument/2006/relationships/image" Target="../media/image91.tiff"/><Relationship Id="rId5" Type="http://schemas.openxmlformats.org/officeDocument/2006/relationships/image" Target="../media/image9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4" Type="http://schemas.openxmlformats.org/officeDocument/2006/relationships/image" Target="../media/image95.tiff"/><Relationship Id="rId5" Type="http://schemas.openxmlformats.org/officeDocument/2006/relationships/image" Target="../media/image9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238" y="4257206"/>
            <a:ext cx="4906553" cy="3265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17" y="4452079"/>
            <a:ext cx="4773864" cy="3177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23" y="723900"/>
            <a:ext cx="4407921" cy="293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799" y="779073"/>
            <a:ext cx="4487430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22" y="4272195"/>
            <a:ext cx="4658804" cy="3100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77" y="4272195"/>
            <a:ext cx="5045445" cy="3358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92" y="549431"/>
            <a:ext cx="4715108" cy="3138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92" y="549431"/>
            <a:ext cx="4715108" cy="31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5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647" y="4359534"/>
            <a:ext cx="4824126" cy="3210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9" y="4361197"/>
            <a:ext cx="4821628" cy="3209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767" y="669353"/>
            <a:ext cx="4737633" cy="3153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47" y="711970"/>
            <a:ext cx="46736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054" y="4167266"/>
            <a:ext cx="4842738" cy="3223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4" y="4281083"/>
            <a:ext cx="4671726" cy="3109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54" y="444500"/>
            <a:ext cx="4974028" cy="3310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444500"/>
            <a:ext cx="4789559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0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32" y="4122294"/>
            <a:ext cx="4884030" cy="3250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7" y="4542019"/>
            <a:ext cx="4617510" cy="3073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79" y="564422"/>
            <a:ext cx="4914067" cy="3270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689341"/>
            <a:ext cx="4726375" cy="31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31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54" y="4272196"/>
            <a:ext cx="4630646" cy="30819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7" y="4272196"/>
            <a:ext cx="4910307" cy="3268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971" y="654362"/>
            <a:ext cx="4389411" cy="2921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221" y="476752"/>
            <a:ext cx="492313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49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212235"/>
            <a:ext cx="4793939" cy="31906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2" y="4426171"/>
            <a:ext cx="4836618" cy="3219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581" y="624382"/>
            <a:ext cx="4749175" cy="3160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82" y="643023"/>
            <a:ext cx="4693157" cy="31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12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21" y="4242216"/>
            <a:ext cx="4568709" cy="3040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33" y="4431085"/>
            <a:ext cx="4761667" cy="3169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21" y="652072"/>
            <a:ext cx="4569293" cy="3041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639372"/>
            <a:ext cx="4789559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93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272196"/>
            <a:ext cx="4797692" cy="3193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8" y="4272196"/>
            <a:ext cx="4797692" cy="3193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722" y="639372"/>
            <a:ext cx="4782678" cy="318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050" y="698292"/>
            <a:ext cx="46941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3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35" y="4197246"/>
            <a:ext cx="4701236" cy="3128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1" y="4407108"/>
            <a:ext cx="4703848" cy="313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309" y="504461"/>
            <a:ext cx="4895291" cy="32580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61" y="728080"/>
            <a:ext cx="4559300" cy="30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169764"/>
            <a:ext cx="4996645" cy="33255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5" y="4392118"/>
            <a:ext cx="4662555" cy="3103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31" y="684342"/>
            <a:ext cx="4134579" cy="2751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5" y="599440"/>
            <a:ext cx="4813300" cy="320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9" y="4274982"/>
            <a:ext cx="4989018" cy="3320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77" y="519451"/>
            <a:ext cx="4557449" cy="3033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59" y="519451"/>
            <a:ext cx="4829600" cy="32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03" y="3972393"/>
            <a:ext cx="4929077" cy="3280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8" y="4272197"/>
            <a:ext cx="4662555" cy="3103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1" y="549431"/>
            <a:ext cx="4566180" cy="3039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69" y="689131"/>
            <a:ext cx="4502234" cy="29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21" y="4017362"/>
            <a:ext cx="4771416" cy="3175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9" y="4152274"/>
            <a:ext cx="4797692" cy="3193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173" y="624382"/>
            <a:ext cx="4422311" cy="2943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3" y="486762"/>
            <a:ext cx="5075788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96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503" y="4347147"/>
            <a:ext cx="4636278" cy="30856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0" y="4347147"/>
            <a:ext cx="4895291" cy="3258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56" y="729313"/>
            <a:ext cx="4644244" cy="309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03" y="540725"/>
            <a:ext cx="4927600" cy="32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39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694" y="4187687"/>
            <a:ext cx="5056706" cy="336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8" y="4317602"/>
            <a:ext cx="4861507" cy="3235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25" y="864225"/>
            <a:ext cx="4644244" cy="309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38" y="716710"/>
            <a:ext cx="4865887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49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623" y="4123754"/>
            <a:ext cx="4623496" cy="3077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0" y="4257207"/>
            <a:ext cx="4908744" cy="3267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53" y="579411"/>
            <a:ext cx="4764166" cy="3170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14" y="691220"/>
            <a:ext cx="4783439" cy="31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09" y="4280452"/>
            <a:ext cx="4797855" cy="31932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5" y="4338348"/>
            <a:ext cx="4623874" cy="3077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07" y="639372"/>
            <a:ext cx="4450258" cy="2961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35" y="876300"/>
            <a:ext cx="4476658" cy="29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7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054408"/>
              </p:ext>
            </p:extLst>
          </p:nvPr>
        </p:nvGraphicFramePr>
        <p:xfrm>
          <a:off x="3943886" y="787397"/>
          <a:ext cx="1669514" cy="6680280"/>
        </p:xfrm>
        <a:graphic>
          <a:graphicData uri="http://schemas.openxmlformats.org/drawingml/2006/table">
            <a:tbl>
              <a:tblPr/>
              <a:tblGrid>
                <a:gridCol w="834757"/>
                <a:gridCol w="834757"/>
              </a:tblGrid>
              <a:tr h="6103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0.06846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0.06869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-0.02433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-0.02433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0.07026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0.00375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0.07064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-0.03198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0.04237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0.02674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-0.01374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0.00488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0.00666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-0.00904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-0.04530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0.05013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0.03528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-0.02098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-0.05947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-0.04138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-0.01140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0.03617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0.07838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-0.00054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570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73199"/>
              </p:ext>
            </p:extLst>
          </p:nvPr>
        </p:nvGraphicFramePr>
        <p:xfrm>
          <a:off x="577852" y="2314826"/>
          <a:ext cx="9061442" cy="885574"/>
        </p:xfrm>
        <a:graphic>
          <a:graphicData uri="http://schemas.openxmlformats.org/drawingml/2006/table">
            <a:tbl>
              <a:tblPr/>
              <a:tblGrid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  <a:gridCol w="697034"/>
              </a:tblGrid>
              <a:tr h="428374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0.20857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0.20287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0.13436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0.13436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0.13227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0.14780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0.19347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22468"/>
              </p:ext>
            </p:extLst>
          </p:nvPr>
        </p:nvGraphicFramePr>
        <p:xfrm>
          <a:off x="577852" y="4358494"/>
          <a:ext cx="9061444" cy="797706"/>
        </p:xfrm>
        <a:graphic>
          <a:graphicData uri="http://schemas.openxmlformats.org/drawingml/2006/table">
            <a:tbl>
              <a:tblPr/>
              <a:tblGrid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  <a:gridCol w="647246"/>
              </a:tblGrid>
              <a:tr h="152952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813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0.13066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08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409" y="4302178"/>
            <a:ext cx="4955353" cy="32980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6" y="4572000"/>
            <a:ext cx="4549940" cy="3028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746" y="579412"/>
            <a:ext cx="4625016" cy="3078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579412"/>
            <a:ext cx="492313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8" y="4467068"/>
            <a:ext cx="4966302" cy="3305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339" y="504460"/>
            <a:ext cx="4670061" cy="3108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9" y="622300"/>
            <a:ext cx="4673600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9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4367012"/>
            <a:ext cx="4809136" cy="3200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36" y="444500"/>
            <a:ext cx="4850246" cy="3228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685012"/>
            <a:ext cx="4406900" cy="29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348169"/>
            <a:ext cx="4816631" cy="3205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8" y="4437088"/>
            <a:ext cx="4833762" cy="3217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75" y="729313"/>
            <a:ext cx="4674225" cy="3110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86" y="690652"/>
            <a:ext cx="4732314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46" y="4151841"/>
            <a:ext cx="4951435" cy="3295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49" y="4515678"/>
            <a:ext cx="4556958" cy="3032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185" y="609391"/>
            <a:ext cx="4689215" cy="3120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444500"/>
            <a:ext cx="4936966" cy="32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7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009" y="4287187"/>
            <a:ext cx="4807812" cy="3199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0" y="4531703"/>
            <a:ext cx="4629254" cy="3081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703" y="734518"/>
            <a:ext cx="4748892" cy="3160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60" y="574935"/>
            <a:ext cx="522844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6" y="4241213"/>
            <a:ext cx="4836409" cy="3218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75" y="444501"/>
            <a:ext cx="4991725" cy="3322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6" y="579053"/>
            <a:ext cx="4789559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9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124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10</cp:revision>
  <dcterms:created xsi:type="dcterms:W3CDTF">2018-06-29T21:12:02Z</dcterms:created>
  <dcterms:modified xsi:type="dcterms:W3CDTF">2018-06-29T22:51:41Z</dcterms:modified>
</cp:coreProperties>
</file>